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4"/>
    <p:sldMasterId id="2147483671" r:id="rId5"/>
  </p:sldMasterIdLst>
  <p:notesMasterIdLst>
    <p:notesMasterId r:id="rId51"/>
  </p:notesMasterIdLst>
  <p:sldIdLst>
    <p:sldId id="256" r:id="rId6"/>
    <p:sldId id="297" r:id="rId7"/>
    <p:sldId id="298" r:id="rId8"/>
    <p:sldId id="299" r:id="rId9"/>
    <p:sldId id="261" r:id="rId10"/>
    <p:sldId id="300" r:id="rId11"/>
    <p:sldId id="257" r:id="rId12"/>
    <p:sldId id="258" r:id="rId13"/>
    <p:sldId id="259" r:id="rId14"/>
    <p:sldId id="260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</p:sldIdLst>
  <p:sldSz cx="9144000" cy="5143500" type="screen16x9"/>
  <p:notesSz cx="6858000" cy="9144000"/>
  <p:embeddedFontLst>
    <p:embeddedFont>
      <p:font typeface="Advent Pro Medium" panose="020B0604020202020204" charset="0"/>
      <p:regular r:id="rId52"/>
      <p:bold r:id="rId53"/>
    </p:embeddedFont>
    <p:embeddedFont>
      <p:font typeface="Advent Pro SemiBold" panose="020B0604020202020204" charset="0"/>
      <p:regular r:id="rId54"/>
      <p:bold r:id="rId55"/>
    </p:embeddedFont>
    <p:embeddedFont>
      <p:font typeface="Amatic SC" panose="020B0604020202020204" charset="-79"/>
      <p:regular r:id="rId56"/>
      <p:bold r:id="rId57"/>
    </p:embeddedFont>
    <p:embeddedFont>
      <p:font typeface="Calibri" panose="020F0502020204030204" pitchFamily="34" charset="0"/>
      <p:regular r:id="rId58"/>
      <p:bold r:id="rId59"/>
      <p:italic r:id="rId60"/>
      <p:boldItalic r:id="rId61"/>
    </p:embeddedFont>
    <p:embeddedFont>
      <p:font typeface="Fira Sans Condensed Medium" panose="020B0604020202020204" charset="0"/>
      <p:regular r:id="rId62"/>
      <p:bold r:id="rId63"/>
      <p:italic r:id="rId64"/>
      <p:boldItalic r:id="rId65"/>
    </p:embeddedFont>
    <p:embeddedFont>
      <p:font typeface="Fira Sans Extra Condensed Medium" panose="020B0604020202020204" charset="0"/>
      <p:regular r:id="rId66"/>
      <p:bold r:id="rId67"/>
      <p:italic r:id="rId68"/>
      <p:boldItalic r:id="rId69"/>
    </p:embeddedFont>
    <p:embeddedFont>
      <p:font typeface="Maven Pro" panose="020B0604020202020204" charset="0"/>
      <p:regular r:id="rId70"/>
      <p:bold r:id="rId71"/>
    </p:embeddedFont>
    <p:embeddedFont>
      <p:font typeface="Maven Pro Regular" panose="020B0604020202020204" charset="0"/>
      <p:regular r:id="rId72"/>
      <p:bold r:id="rId73"/>
    </p:embeddedFont>
    <p:embeddedFont>
      <p:font typeface="Proxima Nova" panose="020B0604020202020204" charset="0"/>
      <p:regular r:id="rId74"/>
      <p:bold r:id="rId75"/>
      <p:italic r:id="rId76"/>
      <p:boldItalic r:id="rId77"/>
    </p:embeddedFont>
    <p:embeddedFont>
      <p:font typeface="Proxima Nova Semibold" panose="020B0604020202020204" charset="0"/>
      <p:regular r:id="rId78"/>
      <p:bold r:id="rId79"/>
      <p:boldItalic r:id="rId80"/>
    </p:embeddedFont>
    <p:embeddedFont>
      <p:font typeface="Roboto Medium" panose="02000000000000000000" pitchFamily="2" charset="0"/>
      <p:regular r:id="rId81"/>
      <p:bold r:id="rId82"/>
      <p:italic r:id="rId83"/>
      <p:boldItalic r:id="rId84"/>
    </p:embeddedFont>
    <p:embeddedFont>
      <p:font typeface="Share Tech" panose="020B0604020202020204" charset="0"/>
      <p:regular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D6F9DF-2C56-42D2-9B28-4E73BA778D55}" v="116" dt="2021-04-04T22:00:29.457"/>
  </p1510:revLst>
</p1510:revInfo>
</file>

<file path=ppt/tableStyles.xml><?xml version="1.0" encoding="utf-8"?>
<a:tblStyleLst xmlns:a="http://schemas.openxmlformats.org/drawingml/2006/main" def="{EFE0E572-8AF8-42D2-922E-440D2D07C3AB}">
  <a:tblStyle styleId="{EFE0E572-8AF8-42D2-922E-440D2D07C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9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84" Type="http://schemas.openxmlformats.org/officeDocument/2006/relationships/font" Target="fonts/font33.fntdata"/><Relationship Id="rId89" Type="http://schemas.openxmlformats.org/officeDocument/2006/relationships/tableStyles" Target="tableStyle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74" Type="http://schemas.openxmlformats.org/officeDocument/2006/relationships/font" Target="fonts/font23.fntdata"/><Relationship Id="rId79" Type="http://schemas.openxmlformats.org/officeDocument/2006/relationships/font" Target="fonts/font28.fntdata"/><Relationship Id="rId5" Type="http://schemas.openxmlformats.org/officeDocument/2006/relationships/slideMaster" Target="slideMasters/slideMaster2.xml"/><Relationship Id="rId90" Type="http://schemas.microsoft.com/office/2016/11/relationships/changesInfo" Target="changesInfos/changesInfo1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77" Type="http://schemas.openxmlformats.org/officeDocument/2006/relationships/font" Target="fonts/font26.fntdata"/><Relationship Id="rId8" Type="http://schemas.openxmlformats.org/officeDocument/2006/relationships/slide" Target="slides/slide3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80" Type="http://schemas.openxmlformats.org/officeDocument/2006/relationships/font" Target="fonts/font29.fntdata"/><Relationship Id="rId85" Type="http://schemas.openxmlformats.org/officeDocument/2006/relationships/font" Target="fonts/font34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83" Type="http://schemas.openxmlformats.org/officeDocument/2006/relationships/font" Target="fonts/font32.fntdata"/><Relationship Id="rId88" Type="http://schemas.openxmlformats.org/officeDocument/2006/relationships/theme" Target="theme/theme1.xml"/><Relationship Id="rId9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font" Target="fonts/font6.fntdata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font" Target="fonts/font27.fntdata"/><Relationship Id="rId81" Type="http://schemas.openxmlformats.org/officeDocument/2006/relationships/font" Target="fonts/font30.fntdata"/><Relationship Id="rId86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font" Target="fonts/font4.fntdata"/><Relationship Id="rId76" Type="http://schemas.openxmlformats.org/officeDocument/2006/relationships/font" Target="fonts/font25.fntdata"/><Relationship Id="rId7" Type="http://schemas.openxmlformats.org/officeDocument/2006/relationships/slide" Target="slides/slide2.xml"/><Relationship Id="rId71" Type="http://schemas.openxmlformats.org/officeDocument/2006/relationships/font" Target="fonts/font20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font" Target="fonts/font15.fntdata"/><Relationship Id="rId87" Type="http://schemas.openxmlformats.org/officeDocument/2006/relationships/viewProps" Target="viewProps.xml"/><Relationship Id="rId61" Type="http://schemas.openxmlformats.org/officeDocument/2006/relationships/font" Target="fonts/font10.fntdata"/><Relationship Id="rId82" Type="http://schemas.openxmlformats.org/officeDocument/2006/relationships/font" Target="fonts/font31.fntdata"/><Relationship Id="rId19" Type="http://schemas.openxmlformats.org/officeDocument/2006/relationships/slide" Target="slides/slide1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harth Singhal" userId="50a7b9ae-1d46-4645-8c3f-046b41d36404" providerId="ADAL" clId="{74D6F9DF-2C56-42D2-9B28-4E73BA778D55}"/>
    <pc:docChg chg="undo redo custSel addSld modSld sldOrd">
      <pc:chgData name="Siddharth Singhal" userId="50a7b9ae-1d46-4645-8c3f-046b41d36404" providerId="ADAL" clId="{74D6F9DF-2C56-42D2-9B28-4E73BA778D55}" dt="2021-04-04T22:08:42.828" v="2446" actId="20577"/>
      <pc:docMkLst>
        <pc:docMk/>
      </pc:docMkLst>
      <pc:sldChg chg="modSp mod">
        <pc:chgData name="Siddharth Singhal" userId="50a7b9ae-1d46-4645-8c3f-046b41d36404" providerId="ADAL" clId="{74D6F9DF-2C56-42D2-9B28-4E73BA778D55}" dt="2021-04-04T15:17:16.802" v="129" actId="122"/>
        <pc:sldMkLst>
          <pc:docMk/>
          <pc:sldMk cId="0" sldId="256"/>
        </pc:sldMkLst>
        <pc:spChg chg="mod">
          <ac:chgData name="Siddharth Singhal" userId="50a7b9ae-1d46-4645-8c3f-046b41d36404" providerId="ADAL" clId="{74D6F9DF-2C56-42D2-9B28-4E73BA778D55}" dt="2021-04-04T15:15:21.511" v="71" actId="108"/>
          <ac:spMkLst>
            <pc:docMk/>
            <pc:sldMk cId="0" sldId="256"/>
            <ac:spMk id="434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5:17:16.802" v="129" actId="122"/>
          <ac:spMkLst>
            <pc:docMk/>
            <pc:sldMk cId="0" sldId="256"/>
            <ac:spMk id="435" creationId="{00000000-0000-0000-0000-000000000000}"/>
          </ac:spMkLst>
        </pc:spChg>
      </pc:sldChg>
      <pc:sldChg chg="addSp modSp mod">
        <pc:chgData name="Siddharth Singhal" userId="50a7b9ae-1d46-4645-8c3f-046b41d36404" providerId="ADAL" clId="{74D6F9DF-2C56-42D2-9B28-4E73BA778D55}" dt="2021-04-04T15:17:40.959" v="131"/>
        <pc:sldMkLst>
          <pc:docMk/>
          <pc:sldMk cId="0" sldId="257"/>
        </pc:sldMkLst>
        <pc:spChg chg="add mod">
          <ac:chgData name="Siddharth Singhal" userId="50a7b9ae-1d46-4645-8c3f-046b41d36404" providerId="ADAL" clId="{74D6F9DF-2C56-42D2-9B28-4E73BA778D55}" dt="2021-04-04T15:17:40.959" v="131"/>
          <ac:spMkLst>
            <pc:docMk/>
            <pc:sldMk cId="0" sldId="257"/>
            <ac:spMk id="5" creationId="{70762337-5C04-4F89-AC31-596AEAC93BA6}"/>
          </ac:spMkLst>
        </pc:spChg>
      </pc:sldChg>
      <pc:sldChg chg="modSp mod ord modNotes">
        <pc:chgData name="Siddharth Singhal" userId="50a7b9ae-1d46-4645-8c3f-046b41d36404" providerId="ADAL" clId="{74D6F9DF-2C56-42D2-9B28-4E73BA778D55}" dt="2021-04-04T22:08:42.828" v="2446" actId="20577"/>
        <pc:sldMkLst>
          <pc:docMk/>
          <pc:sldMk cId="0" sldId="261"/>
        </pc:sldMkLst>
        <pc:spChg chg="mod">
          <ac:chgData name="Siddharth Singhal" userId="50a7b9ae-1d46-4645-8c3f-046b41d36404" providerId="ADAL" clId="{74D6F9DF-2C56-42D2-9B28-4E73BA778D55}" dt="2021-04-04T22:01:12.849" v="2175" actId="20577"/>
          <ac:spMkLst>
            <pc:docMk/>
            <pc:sldMk cId="0" sldId="261"/>
            <ac:spMk id="600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1:48:34.834" v="2032" actId="20577"/>
          <ac:spMkLst>
            <pc:docMk/>
            <pc:sldMk cId="0" sldId="261"/>
            <ac:spMk id="601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1:48:47.906" v="2048" actId="20577"/>
          <ac:spMkLst>
            <pc:docMk/>
            <pc:sldMk cId="0" sldId="261"/>
            <ac:spMk id="602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2:08:03.280" v="2415" actId="1076"/>
          <ac:spMkLst>
            <pc:docMk/>
            <pc:sldMk cId="0" sldId="261"/>
            <ac:spMk id="603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1:48:25.948" v="2014" actId="20577"/>
          <ac:spMkLst>
            <pc:docMk/>
            <pc:sldMk cId="0" sldId="261"/>
            <ac:spMk id="604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2:04:48.934" v="2228" actId="1076"/>
          <ac:spMkLst>
            <pc:docMk/>
            <pc:sldMk cId="0" sldId="261"/>
            <ac:spMk id="605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2:08:42.828" v="2446" actId="20577"/>
          <ac:spMkLst>
            <pc:docMk/>
            <pc:sldMk cId="0" sldId="261"/>
            <ac:spMk id="606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2:07:09.009" v="2391" actId="1076"/>
          <ac:spMkLst>
            <pc:docMk/>
            <pc:sldMk cId="0" sldId="261"/>
            <ac:spMk id="607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1:48:52.443" v="2056" actId="20577"/>
          <ac:spMkLst>
            <pc:docMk/>
            <pc:sldMk cId="0" sldId="261"/>
            <ac:spMk id="608" creationId="{00000000-0000-0000-0000-000000000000}"/>
          </ac:spMkLst>
        </pc:spChg>
      </pc:sldChg>
      <pc:sldChg chg="modSp add mod ord modNotes">
        <pc:chgData name="Siddharth Singhal" userId="50a7b9ae-1d46-4645-8c3f-046b41d36404" providerId="ADAL" clId="{74D6F9DF-2C56-42D2-9B28-4E73BA778D55}" dt="2021-04-04T21:08:50.456" v="1686" actId="1076"/>
        <pc:sldMkLst>
          <pc:docMk/>
          <pc:sldMk cId="0" sldId="297"/>
        </pc:sldMkLst>
        <pc:spChg chg="mod">
          <ac:chgData name="Siddharth Singhal" userId="50a7b9ae-1d46-4645-8c3f-046b41d36404" providerId="ADAL" clId="{74D6F9DF-2C56-42D2-9B28-4E73BA778D55}" dt="2021-04-04T15:23:13.922" v="186" actId="14100"/>
          <ac:spMkLst>
            <pc:docMk/>
            <pc:sldMk cId="0" sldId="297"/>
            <ac:spMk id="462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1:08:50.456" v="1686" actId="1076"/>
          <ac:spMkLst>
            <pc:docMk/>
            <pc:sldMk cId="0" sldId="297"/>
            <ac:spMk id="463" creationId="{00000000-0000-0000-0000-000000000000}"/>
          </ac:spMkLst>
        </pc:spChg>
      </pc:sldChg>
      <pc:sldChg chg="addSp delSp modSp add mod setBg">
        <pc:chgData name="Siddharth Singhal" userId="50a7b9ae-1d46-4645-8c3f-046b41d36404" providerId="ADAL" clId="{74D6F9DF-2C56-42D2-9B28-4E73BA778D55}" dt="2021-04-04T21:59:52.620" v="2152" actId="688"/>
        <pc:sldMkLst>
          <pc:docMk/>
          <pc:sldMk cId="0" sldId="298"/>
        </pc:sldMkLst>
        <pc:spChg chg="add mod">
          <ac:chgData name="Siddharth Singhal" userId="50a7b9ae-1d46-4645-8c3f-046b41d36404" providerId="ADAL" clId="{74D6F9DF-2C56-42D2-9B28-4E73BA778D55}" dt="2021-04-04T19:33:30.483" v="1065" actId="1076"/>
          <ac:spMkLst>
            <pc:docMk/>
            <pc:sldMk cId="0" sldId="298"/>
            <ac:spMk id="4" creationId="{96F4D2D4-6F0F-4F3E-A02C-6BF3E73187A1}"/>
          </ac:spMkLst>
        </pc:spChg>
        <pc:spChg chg="add del mod">
          <ac:chgData name="Siddharth Singhal" userId="50a7b9ae-1d46-4645-8c3f-046b41d36404" providerId="ADAL" clId="{74D6F9DF-2C56-42D2-9B28-4E73BA778D55}" dt="2021-04-04T19:33:30.951" v="1066"/>
          <ac:spMkLst>
            <pc:docMk/>
            <pc:sldMk cId="0" sldId="298"/>
            <ac:spMk id="5" creationId="{F5C6FC54-A43B-43AF-A443-81A0140C2872}"/>
          </ac:spMkLst>
        </pc:spChg>
        <pc:spChg chg="add mod">
          <ac:chgData name="Siddharth Singhal" userId="50a7b9ae-1d46-4645-8c3f-046b41d36404" providerId="ADAL" clId="{74D6F9DF-2C56-42D2-9B28-4E73BA778D55}" dt="2021-04-04T19:36:43.396" v="1262" actId="14100"/>
          <ac:spMkLst>
            <pc:docMk/>
            <pc:sldMk cId="0" sldId="298"/>
            <ac:spMk id="8" creationId="{3643DAE8-7E74-4A2D-BD5C-B5A7446B77E4}"/>
          </ac:spMkLst>
        </pc:spChg>
        <pc:spChg chg="add del mod">
          <ac:chgData name="Siddharth Singhal" userId="50a7b9ae-1d46-4645-8c3f-046b41d36404" providerId="ADAL" clId="{74D6F9DF-2C56-42D2-9B28-4E73BA778D55}" dt="2021-04-04T19:37:05.451" v="1264" actId="478"/>
          <ac:spMkLst>
            <pc:docMk/>
            <pc:sldMk cId="0" sldId="298"/>
            <ac:spMk id="9" creationId="{A353A3B2-4BD3-4F02-B97F-2635C780BC76}"/>
          </ac:spMkLst>
        </pc:spChg>
        <pc:spChg chg="mod">
          <ac:chgData name="Siddharth Singhal" userId="50a7b9ae-1d46-4645-8c3f-046b41d36404" providerId="ADAL" clId="{74D6F9DF-2C56-42D2-9B28-4E73BA778D55}" dt="2021-04-04T19:43:36.783" v="1428" actId="20577"/>
          <ac:spMkLst>
            <pc:docMk/>
            <pc:sldMk cId="0" sldId="298"/>
            <ac:spMk id="493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02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03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04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05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06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07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08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09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10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11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12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1:59:52.620" v="2152" actId="688"/>
          <ac:spMkLst>
            <pc:docMk/>
            <pc:sldMk cId="0" sldId="298"/>
            <ac:spMk id="513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14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15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16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17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18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19:32:53.002" v="1059" actId="207"/>
          <ac:spMkLst>
            <pc:docMk/>
            <pc:sldMk cId="0" sldId="298"/>
            <ac:spMk id="519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1:59:52.620" v="2152" actId="688"/>
          <ac:spMkLst>
            <pc:docMk/>
            <pc:sldMk cId="0" sldId="298"/>
            <ac:spMk id="520" creationId="{00000000-0000-0000-0000-000000000000}"/>
          </ac:spMkLst>
        </pc:spChg>
        <pc:grpChg chg="del">
          <ac:chgData name="Siddharth Singhal" userId="50a7b9ae-1d46-4645-8c3f-046b41d36404" providerId="ADAL" clId="{74D6F9DF-2C56-42D2-9B28-4E73BA778D55}" dt="2021-04-04T19:31:24.040" v="833" actId="478"/>
          <ac:grpSpMkLst>
            <pc:docMk/>
            <pc:sldMk cId="0" sldId="298"/>
            <ac:grpSpMk id="495" creationId="{00000000-0000-0000-0000-000000000000}"/>
          </ac:grpSpMkLst>
        </pc:grpChg>
        <pc:grpChg chg="mod">
          <ac:chgData name="Siddharth Singhal" userId="50a7b9ae-1d46-4645-8c3f-046b41d36404" providerId="ADAL" clId="{74D6F9DF-2C56-42D2-9B28-4E73BA778D55}" dt="2021-04-04T19:32:53.002" v="1059" actId="207"/>
          <ac:grpSpMkLst>
            <pc:docMk/>
            <pc:sldMk cId="0" sldId="298"/>
            <ac:grpSpMk id="501" creationId="{00000000-0000-0000-0000-000000000000}"/>
          </ac:grpSpMkLst>
        </pc:grpChg>
        <pc:grpChg chg="del mod">
          <ac:chgData name="Siddharth Singhal" userId="50a7b9ae-1d46-4645-8c3f-046b41d36404" providerId="ADAL" clId="{74D6F9DF-2C56-42D2-9B28-4E73BA778D55}" dt="2021-04-04T19:40:44.284" v="1300" actId="478"/>
          <ac:grpSpMkLst>
            <pc:docMk/>
            <pc:sldMk cId="0" sldId="298"/>
            <ac:grpSpMk id="522" creationId="{00000000-0000-0000-0000-000000000000}"/>
          </ac:grpSpMkLst>
        </pc:grpChg>
        <pc:picChg chg="add del mod">
          <ac:chgData name="Siddharth Singhal" userId="50a7b9ae-1d46-4645-8c3f-046b41d36404" providerId="ADAL" clId="{74D6F9DF-2C56-42D2-9B28-4E73BA778D55}" dt="2021-04-04T19:37:17.288" v="1269" actId="478"/>
          <ac:picMkLst>
            <pc:docMk/>
            <pc:sldMk cId="0" sldId="298"/>
            <ac:picMk id="3" creationId="{EFBD1838-568A-4640-8C7F-DF44292DAF04}"/>
          </ac:picMkLst>
        </pc:picChg>
        <pc:picChg chg="add del mod">
          <ac:chgData name="Siddharth Singhal" userId="50a7b9ae-1d46-4645-8c3f-046b41d36404" providerId="ADAL" clId="{74D6F9DF-2C56-42D2-9B28-4E73BA778D55}" dt="2021-04-04T19:34:28.333" v="1079" actId="478"/>
          <ac:picMkLst>
            <pc:docMk/>
            <pc:sldMk cId="0" sldId="298"/>
            <ac:picMk id="7" creationId="{F7721C21-5344-4B14-8D2E-08F23FF1903D}"/>
          </ac:picMkLst>
        </pc:picChg>
        <pc:picChg chg="add del mod">
          <ac:chgData name="Siddharth Singhal" userId="50a7b9ae-1d46-4645-8c3f-046b41d36404" providerId="ADAL" clId="{74D6F9DF-2C56-42D2-9B28-4E73BA778D55}" dt="2021-04-04T19:40:33.542" v="1294" actId="478"/>
          <ac:picMkLst>
            <pc:docMk/>
            <pc:sldMk cId="0" sldId="298"/>
            <ac:picMk id="11" creationId="{28BF8EA0-0E57-49B5-A15A-62BE047E4210}"/>
          </ac:picMkLst>
        </pc:picChg>
        <pc:picChg chg="add del mod">
          <ac:chgData name="Siddharth Singhal" userId="50a7b9ae-1d46-4645-8c3f-046b41d36404" providerId="ADAL" clId="{74D6F9DF-2C56-42D2-9B28-4E73BA778D55}" dt="2021-04-04T19:40:17.588" v="1285" actId="478"/>
          <ac:picMkLst>
            <pc:docMk/>
            <pc:sldMk cId="0" sldId="298"/>
            <ac:picMk id="13" creationId="{2BEFE086-7EE3-44B0-9FE4-FCAA761ADAB2}"/>
          </ac:picMkLst>
        </pc:picChg>
        <pc:picChg chg="add del mod">
          <ac:chgData name="Siddharth Singhal" userId="50a7b9ae-1d46-4645-8c3f-046b41d36404" providerId="ADAL" clId="{74D6F9DF-2C56-42D2-9B28-4E73BA778D55}" dt="2021-04-04T19:40:28.565" v="1292" actId="478"/>
          <ac:picMkLst>
            <pc:docMk/>
            <pc:sldMk cId="0" sldId="298"/>
            <ac:picMk id="15" creationId="{A2D8FB24-7392-45B7-B342-907628EC0DCC}"/>
          </ac:picMkLst>
        </pc:picChg>
        <pc:picChg chg="add mod">
          <ac:chgData name="Siddharth Singhal" userId="50a7b9ae-1d46-4645-8c3f-046b41d36404" providerId="ADAL" clId="{74D6F9DF-2C56-42D2-9B28-4E73BA778D55}" dt="2021-04-04T19:40:41.863" v="1299" actId="1076"/>
          <ac:picMkLst>
            <pc:docMk/>
            <pc:sldMk cId="0" sldId="298"/>
            <ac:picMk id="17" creationId="{6AF86A47-2930-4142-BF1D-08116845D893}"/>
          </ac:picMkLst>
        </pc:picChg>
        <pc:picChg chg="del">
          <ac:chgData name="Siddharth Singhal" userId="50a7b9ae-1d46-4645-8c3f-046b41d36404" providerId="ADAL" clId="{74D6F9DF-2C56-42D2-9B28-4E73BA778D55}" dt="2021-04-04T15:23:48.741" v="188" actId="478"/>
          <ac:picMkLst>
            <pc:docMk/>
            <pc:sldMk cId="0" sldId="298"/>
            <ac:picMk id="521" creationId="{00000000-0000-0000-0000-000000000000}"/>
          </ac:picMkLst>
        </pc:picChg>
        <pc:picChg chg="add del mod">
          <ac:chgData name="Siddharth Singhal" userId="50a7b9ae-1d46-4645-8c3f-046b41d36404" providerId="ADAL" clId="{74D6F9DF-2C56-42D2-9B28-4E73BA778D55}" dt="2021-04-04T19:34:13.011" v="1070" actId="478"/>
          <ac:picMkLst>
            <pc:docMk/>
            <pc:sldMk cId="0" sldId="298"/>
            <ac:picMk id="1030" creationId="{A4C7AEF1-F532-4ACE-88C5-F7F3FF43FAF7}"/>
          </ac:picMkLst>
        </pc:picChg>
        <pc:picChg chg="add del mod">
          <ac:chgData name="Siddharth Singhal" userId="50a7b9ae-1d46-4645-8c3f-046b41d36404" providerId="ADAL" clId="{74D6F9DF-2C56-42D2-9B28-4E73BA778D55}" dt="2021-04-04T19:37:15.423" v="1268" actId="478"/>
          <ac:picMkLst>
            <pc:docMk/>
            <pc:sldMk cId="0" sldId="298"/>
            <ac:picMk id="1032" creationId="{7E1465F1-3307-4793-B080-928581792590}"/>
          </ac:picMkLst>
        </pc:picChg>
      </pc:sldChg>
      <pc:sldChg chg="addSp delSp modSp add mod">
        <pc:chgData name="Siddharth Singhal" userId="50a7b9ae-1d46-4645-8c3f-046b41d36404" providerId="ADAL" clId="{74D6F9DF-2C56-42D2-9B28-4E73BA778D55}" dt="2021-04-04T22:00:51.311" v="2160" actId="1076"/>
        <pc:sldMkLst>
          <pc:docMk/>
          <pc:sldMk cId="0" sldId="299"/>
        </pc:sldMkLst>
        <pc:spChg chg="add mod">
          <ac:chgData name="Siddharth Singhal" userId="50a7b9ae-1d46-4645-8c3f-046b41d36404" providerId="ADAL" clId="{74D6F9DF-2C56-42D2-9B28-4E73BA778D55}" dt="2021-04-04T21:55:01.011" v="2102" actId="14100"/>
          <ac:spMkLst>
            <pc:docMk/>
            <pc:sldMk cId="0" sldId="299"/>
            <ac:spMk id="6" creationId="{766A7F3B-85AD-4CD9-A710-4F9F723EFC30}"/>
          </ac:spMkLst>
        </pc:spChg>
        <pc:spChg chg="add mod">
          <ac:chgData name="Siddharth Singhal" userId="50a7b9ae-1d46-4645-8c3f-046b41d36404" providerId="ADAL" clId="{74D6F9DF-2C56-42D2-9B28-4E73BA778D55}" dt="2021-04-04T21:55:24.041" v="2120" actId="20577"/>
          <ac:spMkLst>
            <pc:docMk/>
            <pc:sldMk cId="0" sldId="299"/>
            <ac:spMk id="21" creationId="{9DA156DC-78B5-4966-993C-7813A7DA3187}"/>
          </ac:spMkLst>
        </pc:spChg>
        <pc:spChg chg="add mod">
          <ac:chgData name="Siddharth Singhal" userId="50a7b9ae-1d46-4645-8c3f-046b41d36404" providerId="ADAL" clId="{74D6F9DF-2C56-42D2-9B28-4E73BA778D55}" dt="2021-04-04T21:55:35.489" v="2125" actId="20577"/>
          <ac:spMkLst>
            <pc:docMk/>
            <pc:sldMk cId="0" sldId="299"/>
            <ac:spMk id="22" creationId="{5B17631E-BCC3-4307-ADDD-7CD913166E5C}"/>
          </ac:spMkLst>
        </pc:spChg>
        <pc:spChg chg="add mod">
          <ac:chgData name="Siddharth Singhal" userId="50a7b9ae-1d46-4645-8c3f-046b41d36404" providerId="ADAL" clId="{74D6F9DF-2C56-42D2-9B28-4E73BA778D55}" dt="2021-04-04T21:59:28.198" v="2151" actId="1076"/>
          <ac:spMkLst>
            <pc:docMk/>
            <pc:sldMk cId="0" sldId="299"/>
            <ac:spMk id="23" creationId="{A30ED244-9618-4234-BB1A-50B5526DAD36}"/>
          </ac:spMkLst>
        </pc:spChg>
        <pc:spChg chg="add mod">
          <ac:chgData name="Siddharth Singhal" userId="50a7b9ae-1d46-4645-8c3f-046b41d36404" providerId="ADAL" clId="{74D6F9DF-2C56-42D2-9B28-4E73BA778D55}" dt="2021-04-04T22:00:03.568" v="2154" actId="1076"/>
          <ac:spMkLst>
            <pc:docMk/>
            <pc:sldMk cId="0" sldId="299"/>
            <ac:spMk id="24" creationId="{1704DD5E-5A9C-43F1-9723-836861C8C013}"/>
          </ac:spMkLst>
        </pc:spChg>
        <pc:spChg chg="add mod">
          <ac:chgData name="Siddharth Singhal" userId="50a7b9ae-1d46-4645-8c3f-046b41d36404" providerId="ADAL" clId="{74D6F9DF-2C56-42D2-9B28-4E73BA778D55}" dt="2021-04-04T22:00:03.568" v="2154" actId="1076"/>
          <ac:spMkLst>
            <pc:docMk/>
            <pc:sldMk cId="0" sldId="299"/>
            <ac:spMk id="25" creationId="{FBF11B28-9E1D-4225-80A4-B203FA3C5CDB}"/>
          </ac:spMkLst>
        </pc:spChg>
        <pc:spChg chg="add mod">
          <ac:chgData name="Siddharth Singhal" userId="50a7b9ae-1d46-4645-8c3f-046b41d36404" providerId="ADAL" clId="{74D6F9DF-2C56-42D2-9B28-4E73BA778D55}" dt="2021-04-04T22:00:51.311" v="2160" actId="1076"/>
          <ac:spMkLst>
            <pc:docMk/>
            <pc:sldMk cId="0" sldId="299"/>
            <ac:spMk id="26" creationId="{9F10BFC3-821A-45EF-908B-9C9EEFBBE5D5}"/>
          </ac:spMkLst>
        </pc:spChg>
        <pc:spChg chg="add mod">
          <ac:chgData name="Siddharth Singhal" userId="50a7b9ae-1d46-4645-8c3f-046b41d36404" providerId="ADAL" clId="{74D6F9DF-2C56-42D2-9B28-4E73BA778D55}" dt="2021-04-04T22:00:28.497" v="2156" actId="1076"/>
          <ac:spMkLst>
            <pc:docMk/>
            <pc:sldMk cId="0" sldId="299"/>
            <ac:spMk id="27" creationId="{8C751E84-3CC9-41C8-B716-795C5950DA0D}"/>
          </ac:spMkLst>
        </pc:spChg>
        <pc:spChg chg="add mod">
          <ac:chgData name="Siddharth Singhal" userId="50a7b9ae-1d46-4645-8c3f-046b41d36404" providerId="ADAL" clId="{74D6F9DF-2C56-42D2-9B28-4E73BA778D55}" dt="2021-04-04T22:00:28.497" v="2156" actId="1076"/>
          <ac:spMkLst>
            <pc:docMk/>
            <pc:sldMk cId="0" sldId="299"/>
            <ac:spMk id="28" creationId="{90315291-0F58-49CC-A739-7F314F7A0613}"/>
          </ac:spMkLst>
        </pc:spChg>
        <pc:spChg chg="add mod">
          <ac:chgData name="Siddharth Singhal" userId="50a7b9ae-1d46-4645-8c3f-046b41d36404" providerId="ADAL" clId="{74D6F9DF-2C56-42D2-9B28-4E73BA778D55}" dt="2021-04-04T22:00:28.497" v="2156" actId="1076"/>
          <ac:spMkLst>
            <pc:docMk/>
            <pc:sldMk cId="0" sldId="299"/>
            <ac:spMk id="29" creationId="{A3880C3B-B943-494A-B9C8-9F0327DEB913}"/>
          </ac:spMkLst>
        </pc:spChg>
        <pc:spChg chg="add mod">
          <ac:chgData name="Siddharth Singhal" userId="50a7b9ae-1d46-4645-8c3f-046b41d36404" providerId="ADAL" clId="{74D6F9DF-2C56-42D2-9B28-4E73BA778D55}" dt="2021-04-04T22:00:36.012" v="2158" actId="1076"/>
          <ac:spMkLst>
            <pc:docMk/>
            <pc:sldMk cId="0" sldId="299"/>
            <ac:spMk id="30" creationId="{B082CD0B-A975-4BA7-8134-D6A650419C40}"/>
          </ac:spMkLst>
        </pc:spChg>
        <pc:spChg chg="add mod">
          <ac:chgData name="Siddharth Singhal" userId="50a7b9ae-1d46-4645-8c3f-046b41d36404" providerId="ADAL" clId="{74D6F9DF-2C56-42D2-9B28-4E73BA778D55}" dt="2021-04-04T22:00:36.012" v="2158" actId="1076"/>
          <ac:spMkLst>
            <pc:docMk/>
            <pc:sldMk cId="0" sldId="299"/>
            <ac:spMk id="31" creationId="{F9BA8D0C-AAEB-4514-A007-0E5C073BE893}"/>
          </ac:spMkLst>
        </pc:spChg>
        <pc:spChg chg="add del mod">
          <ac:chgData name="Siddharth Singhal" userId="50a7b9ae-1d46-4645-8c3f-046b41d36404" providerId="ADAL" clId="{74D6F9DF-2C56-42D2-9B28-4E73BA778D55}" dt="2021-04-04T22:00:38.194" v="2159" actId="478"/>
          <ac:spMkLst>
            <pc:docMk/>
            <pc:sldMk cId="0" sldId="299"/>
            <ac:spMk id="32" creationId="{44A18051-D488-41DC-9383-DDADD481EF21}"/>
          </ac:spMkLst>
        </pc:spChg>
        <pc:spChg chg="mod">
          <ac:chgData name="Siddharth Singhal" userId="50a7b9ae-1d46-4645-8c3f-046b41d36404" providerId="ADAL" clId="{74D6F9DF-2C56-42D2-9B28-4E73BA778D55}" dt="2021-04-04T21:55:05.151" v="2103" actId="1076"/>
          <ac:spMkLst>
            <pc:docMk/>
            <pc:sldMk cId="0" sldId="299"/>
            <ac:spMk id="531" creationId="{00000000-0000-0000-0000-000000000000}"/>
          </ac:spMkLst>
        </pc:spChg>
        <pc:spChg chg="mod">
          <ac:chgData name="Siddharth Singhal" userId="50a7b9ae-1d46-4645-8c3f-046b41d36404" providerId="ADAL" clId="{74D6F9DF-2C56-42D2-9B28-4E73BA778D55}" dt="2021-04-04T21:55:08.649" v="2104" actId="1076"/>
          <ac:spMkLst>
            <pc:docMk/>
            <pc:sldMk cId="0" sldId="299"/>
            <ac:spMk id="539" creationId="{00000000-0000-0000-0000-000000000000}"/>
          </ac:spMkLst>
        </pc:spChg>
        <pc:grpChg chg="mod">
          <ac:chgData name="Siddharth Singhal" userId="50a7b9ae-1d46-4645-8c3f-046b41d36404" providerId="ADAL" clId="{74D6F9DF-2C56-42D2-9B28-4E73BA778D55}" dt="2021-04-04T20:59:26.529" v="1555" actId="1076"/>
          <ac:grpSpMkLst>
            <pc:docMk/>
            <pc:sldMk cId="0" sldId="299"/>
            <ac:grpSpMk id="532" creationId="{00000000-0000-0000-0000-000000000000}"/>
          </ac:grpSpMkLst>
        </pc:grpChg>
        <pc:picChg chg="add del mod">
          <ac:chgData name="Siddharth Singhal" userId="50a7b9ae-1d46-4645-8c3f-046b41d36404" providerId="ADAL" clId="{74D6F9DF-2C56-42D2-9B28-4E73BA778D55}" dt="2021-04-04T19:37:52.219" v="1283" actId="478"/>
          <ac:picMkLst>
            <pc:docMk/>
            <pc:sldMk cId="0" sldId="299"/>
            <ac:picMk id="3" creationId="{8052FBE3-F634-4F86-A012-CD0CF5255D65}"/>
          </ac:picMkLst>
        </pc:picChg>
        <pc:picChg chg="add del mod">
          <ac:chgData name="Siddharth Singhal" userId="50a7b9ae-1d46-4645-8c3f-046b41d36404" providerId="ADAL" clId="{74D6F9DF-2C56-42D2-9B28-4E73BA778D55}" dt="2021-04-04T19:54:39.610" v="1443"/>
          <ac:picMkLst>
            <pc:docMk/>
            <pc:sldMk cId="0" sldId="299"/>
            <ac:picMk id="5" creationId="{C2AAFABC-52DB-45A5-AE55-A735B10F50F6}"/>
          </ac:picMkLst>
        </pc:picChg>
        <pc:picChg chg="add del mod">
          <ac:chgData name="Siddharth Singhal" userId="50a7b9ae-1d46-4645-8c3f-046b41d36404" providerId="ADAL" clId="{74D6F9DF-2C56-42D2-9B28-4E73BA778D55}" dt="2021-04-04T21:04:45.447" v="1676" actId="478"/>
          <ac:picMkLst>
            <pc:docMk/>
            <pc:sldMk cId="0" sldId="299"/>
            <ac:picMk id="8" creationId="{418E063D-679A-42DB-851E-59C2CC23117C}"/>
          </ac:picMkLst>
        </pc:picChg>
        <pc:picChg chg="add del mod">
          <ac:chgData name="Siddharth Singhal" userId="50a7b9ae-1d46-4645-8c3f-046b41d36404" providerId="ADAL" clId="{74D6F9DF-2C56-42D2-9B28-4E73BA778D55}" dt="2021-04-04T19:37:36.377" v="1279" actId="478"/>
          <ac:picMkLst>
            <pc:docMk/>
            <pc:sldMk cId="0" sldId="299"/>
            <ac:picMk id="11" creationId="{82522B9D-360D-49AC-B822-9ADAD8885166}"/>
          </ac:picMkLst>
        </pc:picChg>
        <pc:picChg chg="add del mod">
          <ac:chgData name="Siddharth Singhal" userId="50a7b9ae-1d46-4645-8c3f-046b41d36404" providerId="ADAL" clId="{74D6F9DF-2C56-42D2-9B28-4E73BA778D55}" dt="2021-04-04T21:03:17.495" v="1652" actId="478"/>
          <ac:picMkLst>
            <pc:docMk/>
            <pc:sldMk cId="0" sldId="299"/>
            <ac:picMk id="2050" creationId="{33739D95-80B2-46B6-84B4-E2EA3F99A563}"/>
          </ac:picMkLst>
        </pc:picChg>
        <pc:picChg chg="add del">
          <ac:chgData name="Siddharth Singhal" userId="50a7b9ae-1d46-4645-8c3f-046b41d36404" providerId="ADAL" clId="{74D6F9DF-2C56-42D2-9B28-4E73BA778D55}" dt="2021-04-04T20:59:59.689" v="1562"/>
          <ac:picMkLst>
            <pc:docMk/>
            <pc:sldMk cId="0" sldId="299"/>
            <ac:picMk id="2052" creationId="{84B4C542-020E-44FE-8A61-F6E33A9F55DA}"/>
          </ac:picMkLst>
        </pc:picChg>
      </pc:sldChg>
      <pc:sldChg chg="addSp delSp modSp add mod">
        <pc:chgData name="Siddharth Singhal" userId="50a7b9ae-1d46-4645-8c3f-046b41d36404" providerId="ADAL" clId="{74D6F9DF-2C56-42D2-9B28-4E73BA778D55}" dt="2021-04-04T21:50:49.371" v="2059" actId="1076"/>
        <pc:sldMkLst>
          <pc:docMk/>
          <pc:sldMk cId="0" sldId="300"/>
        </pc:sldMkLst>
        <pc:spChg chg="add mod">
          <ac:chgData name="Siddharth Singhal" userId="50a7b9ae-1d46-4645-8c3f-046b41d36404" providerId="ADAL" clId="{74D6F9DF-2C56-42D2-9B28-4E73BA778D55}" dt="2021-04-04T21:47:31.880" v="1997" actId="20577"/>
          <ac:spMkLst>
            <pc:docMk/>
            <pc:sldMk cId="0" sldId="300"/>
            <ac:spMk id="2" creationId="{A48E8535-0C58-4236-82FB-9FC15C466388}"/>
          </ac:spMkLst>
        </pc:spChg>
        <pc:spChg chg="mod">
          <ac:chgData name="Siddharth Singhal" userId="50a7b9ae-1d46-4645-8c3f-046b41d36404" providerId="ADAL" clId="{74D6F9DF-2C56-42D2-9B28-4E73BA778D55}" dt="2021-04-04T21:50:49.371" v="2059" actId="1076"/>
          <ac:spMkLst>
            <pc:docMk/>
            <pc:sldMk cId="0" sldId="300"/>
            <ac:spMk id="544" creationId="{00000000-0000-0000-0000-000000000000}"/>
          </ac:spMkLst>
        </pc:spChg>
        <pc:picChg chg="add mod">
          <ac:chgData name="Siddharth Singhal" userId="50a7b9ae-1d46-4645-8c3f-046b41d36404" providerId="ADAL" clId="{74D6F9DF-2C56-42D2-9B28-4E73BA778D55}" dt="2021-04-04T21:36:40.782" v="1916" actId="1076"/>
          <ac:picMkLst>
            <pc:docMk/>
            <pc:sldMk cId="0" sldId="300"/>
            <ac:picMk id="4" creationId="{7F1D4584-6D62-4441-AB0F-087FDF43C1A0}"/>
          </ac:picMkLst>
        </pc:picChg>
        <pc:picChg chg="del">
          <ac:chgData name="Siddharth Singhal" userId="50a7b9ae-1d46-4645-8c3f-046b41d36404" providerId="ADAL" clId="{74D6F9DF-2C56-42D2-9B28-4E73BA778D55}" dt="2021-04-04T21:16:09.332" v="1702" actId="478"/>
          <ac:picMkLst>
            <pc:docMk/>
            <pc:sldMk cId="0" sldId="300"/>
            <ac:picMk id="545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d9f72a4c1_1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d9f72a4c1_1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bd9f72a4c1_9_1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bd9f72a4c1_9_1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29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7.xml"/><Relationship Id="rId12" Type="http://schemas.openxmlformats.org/officeDocument/2006/relationships/slide" Target="slide3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28.xml"/><Relationship Id="rId11" Type="http://schemas.openxmlformats.org/officeDocument/2006/relationships/slide" Target="slide32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31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464031" y="2679981"/>
            <a:ext cx="4114994" cy="15871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9973"/>
                </a:solidFill>
                <a:latin typeface="Share Tech" panose="020B0604020202020204" charset="0"/>
              </a:rPr>
              <a:t>Bogdan Tanasie- </a:t>
            </a:r>
            <a:r>
              <a:rPr lang="en-US" dirty="0">
                <a:solidFill>
                  <a:schemeClr val="bg1"/>
                </a:solidFill>
                <a:latin typeface="Share Tech" panose="020B0604020202020204" charset="0"/>
              </a:rPr>
              <a:t>260747949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9973"/>
                </a:solidFill>
                <a:latin typeface="Share Tech" panose="020B0604020202020204" charset="0"/>
              </a:rPr>
              <a:t>Richard Gao- </a:t>
            </a:r>
            <a:r>
              <a:rPr lang="en-US" dirty="0">
                <a:solidFill>
                  <a:schemeClr val="bg1"/>
                </a:solidFill>
                <a:latin typeface="Share Tech" panose="020B0604020202020204" charset="0"/>
              </a:rPr>
              <a:t>260729805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9973"/>
                </a:solidFill>
                <a:latin typeface="Share Tech" panose="020B0604020202020204" charset="0"/>
              </a:rPr>
              <a:t>Siddharth Singhal- </a:t>
            </a:r>
            <a:r>
              <a:rPr lang="en-US" dirty="0">
                <a:solidFill>
                  <a:schemeClr val="bg1"/>
                </a:solidFill>
                <a:latin typeface="Share Tech" panose="020B0604020202020204" charset="0"/>
              </a:rPr>
              <a:t>260986354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9973"/>
                </a:solidFill>
                <a:latin typeface="Share Tech" panose="020B0604020202020204" charset="0"/>
              </a:rPr>
              <a:t>Anukriti Yadav- </a:t>
            </a:r>
            <a:r>
              <a:rPr lang="en-US" dirty="0">
                <a:solidFill>
                  <a:schemeClr val="bg1"/>
                </a:solidFill>
                <a:latin typeface="Share Tech" panose="020B0604020202020204" charset="0"/>
              </a:rPr>
              <a:t>260986353</a:t>
            </a:r>
            <a:endParaRPr dirty="0">
              <a:solidFill>
                <a:schemeClr val="bg1"/>
              </a:solidFill>
              <a:latin typeface="Share Tech" panose="020B0604020202020204" charset="0"/>
            </a:endParaRPr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645562" y="506696"/>
            <a:ext cx="7561535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Twitter Analysis-</a:t>
            </a:r>
            <a:r>
              <a:rPr lang="en" dirty="0">
                <a:solidFill>
                  <a:schemeClr val="accent2"/>
                </a:solidFill>
              </a:rPr>
              <a:t>Uber Support</a:t>
            </a:r>
            <a:r>
              <a:rPr lang="en" dirty="0"/>
              <a:t> 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4"/>
          <p:cNvSpPr txBox="1">
            <a:spLocks noGrp="1"/>
          </p:cNvSpPr>
          <p:nvPr>
            <p:ph type="ctrTitle" idx="13"/>
          </p:nvPr>
        </p:nvSpPr>
        <p:spPr>
          <a:xfrm>
            <a:off x="6631175" y="3168450"/>
            <a:ext cx="22518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CONCLUSIONS</a:t>
            </a:r>
            <a:endParaRPr/>
          </a:p>
        </p:txBody>
      </p:sp>
      <p:sp>
        <p:nvSpPr>
          <p:cNvPr id="462" name="Google Shape;462;p24"/>
          <p:cNvSpPr txBox="1">
            <a:spLocks noGrp="1"/>
          </p:cNvSpPr>
          <p:nvPr>
            <p:ph type="ctrTitle" idx="4"/>
          </p:nvPr>
        </p:nvSpPr>
        <p:spPr>
          <a:xfrm>
            <a:off x="3942822" y="3396800"/>
            <a:ext cx="186384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&amp; ANALYSIS</a:t>
            </a:r>
            <a:endParaRPr dirty="0"/>
          </a:p>
        </p:txBody>
      </p:sp>
      <p:sp>
        <p:nvSpPr>
          <p:cNvPr id="463" name="Google Shape;463;p24"/>
          <p:cNvSpPr txBox="1">
            <a:spLocks noGrp="1"/>
          </p:cNvSpPr>
          <p:nvPr>
            <p:ph type="ctrTitle"/>
          </p:nvPr>
        </p:nvSpPr>
        <p:spPr>
          <a:xfrm>
            <a:off x="1223300" y="3264625"/>
            <a:ext cx="2020919" cy="4107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</a:t>
            </a:r>
            <a:endParaRPr dirty="0"/>
          </a:p>
        </p:txBody>
      </p:sp>
      <p:sp>
        <p:nvSpPr>
          <p:cNvPr id="464" name="Google Shape;464;p24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5" name="Google Shape;465;p24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66" name="Google Shape;466;p24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67" name="Google Shape;467;p24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8" name="Google Shape;468;p24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4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4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1" name="Google Shape;471;p24"/>
          <p:cNvCxnSpPr>
            <a:stCxn id="468" idx="1"/>
            <a:endCxn id="464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2" name="Google Shape;472;p24"/>
          <p:cNvCxnSpPr>
            <a:stCxn id="469" idx="1"/>
            <a:endCxn id="465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24"/>
          <p:cNvCxnSpPr>
            <a:stCxn id="470" idx="1"/>
            <a:endCxn id="467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4" name="Google Shape;474;p24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4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4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7" name="Google Shape;477;p24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78" name="Google Shape;478;p24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24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85" name="Google Shape;485;p24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4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4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4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25"/>
          <p:cNvSpPr txBox="1">
            <a:spLocks noGrp="1"/>
          </p:cNvSpPr>
          <p:nvPr>
            <p:ph type="body" idx="1"/>
          </p:nvPr>
        </p:nvSpPr>
        <p:spPr>
          <a:xfrm>
            <a:off x="75150" y="974957"/>
            <a:ext cx="5502116" cy="32222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2"/>
                </a:solidFill>
              </a:rPr>
              <a:t>DATASET-</a:t>
            </a:r>
            <a:r>
              <a:rPr lang="en" dirty="0">
                <a:solidFill>
                  <a:schemeClr val="accent2"/>
                </a:solidFill>
              </a:rPr>
              <a:t> </a:t>
            </a:r>
            <a:r>
              <a:rPr lang="en" sz="1400" dirty="0"/>
              <a:t>Tweets having @Uber_Support handle from Jan 2019 - Mar 2020 (Pre-COVID) and Apr 2020- Mar 2021 (Post-COVID)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</a:rPr>
              <a:t>USE CASE- </a:t>
            </a:r>
            <a:r>
              <a:rPr lang="en" sz="1400" dirty="0"/>
              <a:t>Frustated customers bring their complaint on Social Media platform such as Twitter. Satisfying these customer with  quick resolution can minimize damage to Brand Image of Uber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>
                    <a:lumMod val="50000"/>
                  </a:schemeClr>
                </a:solidFill>
              </a:rPr>
              <a:t>GOAL-</a:t>
            </a:r>
            <a:r>
              <a:rPr lang="en" sz="1600" dirty="0">
                <a:solidFill>
                  <a:schemeClr val="accent3"/>
                </a:solidFill>
              </a:rPr>
              <a:t> </a:t>
            </a:r>
            <a:r>
              <a:rPr lang="en" sz="1400" dirty="0"/>
              <a:t>Improving customer support for frustrated riders on Twitter by identifying network rank for each mention and classifying the most trending complaints on Twitter. </a:t>
            </a:r>
            <a:endParaRPr sz="1400" dirty="0"/>
          </a:p>
        </p:txBody>
      </p:sp>
      <p:sp>
        <p:nvSpPr>
          <p:cNvPr id="494" name="Google Shape;494;p2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</a:t>
            </a:r>
            <a:endParaRPr dirty="0"/>
          </a:p>
        </p:txBody>
      </p:sp>
      <p:grpSp>
        <p:nvGrpSpPr>
          <p:cNvPr id="501" name="Google Shape;501;p25"/>
          <p:cNvGrpSpPr/>
          <p:nvPr/>
        </p:nvGrpSpPr>
        <p:grpSpPr>
          <a:xfrm>
            <a:off x="5749061" y="989482"/>
            <a:ext cx="2851442" cy="3213988"/>
            <a:chOff x="2501950" y="1507050"/>
            <a:chExt cx="2392350" cy="2696525"/>
          </a:xfrm>
        </p:grpSpPr>
        <p:sp>
          <p:nvSpPr>
            <p:cNvPr id="502" name="Google Shape;502;p25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5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5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5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5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5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5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5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5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5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5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5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5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5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5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5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AutoShape 2" descr="Uber Logo PNG Transparent (1) – Brands Logos">
            <a:extLst>
              <a:ext uri="{FF2B5EF4-FFF2-40B4-BE49-F238E27FC236}">
                <a16:creationId xmlns:a16="http://schemas.microsoft.com/office/drawing/2014/main" id="{96F4D2D4-6F0F-4F3E-A02C-6BF3E73187A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10" descr="Uber Logo">
            <a:extLst>
              <a:ext uri="{FF2B5EF4-FFF2-40B4-BE49-F238E27FC236}">
                <a16:creationId xmlns:a16="http://schemas.microsoft.com/office/drawing/2014/main" id="{3643DAE8-7E74-4A2D-BD5C-B5A7446B77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873770" y="2571750"/>
            <a:ext cx="3003030" cy="300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" name="Picture 16" descr="A picture containing text, sign, outdoor&#10;&#10;Description automatically generated">
            <a:extLst>
              <a:ext uri="{FF2B5EF4-FFF2-40B4-BE49-F238E27FC236}">
                <a16:creationId xmlns:a16="http://schemas.microsoft.com/office/drawing/2014/main" id="{6AF86A47-2930-4142-BF1D-08116845D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957" y="1444758"/>
            <a:ext cx="1746077" cy="160888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2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3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6"/>
          <p:cNvSpPr txBox="1">
            <a:spLocks noGrp="1"/>
          </p:cNvSpPr>
          <p:nvPr>
            <p:ph type="title"/>
          </p:nvPr>
        </p:nvSpPr>
        <p:spPr>
          <a:xfrm>
            <a:off x="170952" y="885332"/>
            <a:ext cx="4159083" cy="10156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4"/>
                </a:solidFill>
              </a:rPr>
              <a:t>$117 Billion</a:t>
            </a:r>
            <a:endParaRPr sz="5400" dirty="0">
              <a:solidFill>
                <a:schemeClr val="accent4"/>
              </a:solidFill>
            </a:endParaRPr>
          </a:p>
        </p:txBody>
      </p:sp>
      <p:grpSp>
        <p:nvGrpSpPr>
          <p:cNvPr id="532" name="Google Shape;532;p26"/>
          <p:cNvGrpSpPr/>
          <p:nvPr/>
        </p:nvGrpSpPr>
        <p:grpSpPr>
          <a:xfrm>
            <a:off x="192219" y="4006768"/>
            <a:ext cx="725692" cy="654997"/>
            <a:chOff x="7390435" y="3680868"/>
            <a:chExt cx="372073" cy="355243"/>
          </a:xfrm>
        </p:grpSpPr>
        <p:sp>
          <p:nvSpPr>
            <p:cNvPr id="533" name="Google Shape;533;p26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6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6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6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6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" name="Google Shape;539;p26"/>
          <p:cNvSpPr txBox="1">
            <a:spLocks noGrp="1"/>
          </p:cNvSpPr>
          <p:nvPr>
            <p:ph type="body" idx="1"/>
          </p:nvPr>
        </p:nvSpPr>
        <p:spPr>
          <a:xfrm>
            <a:off x="582353" y="2197026"/>
            <a:ext cx="3336279" cy="10156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Uber Dominates the Global Market for ride-hailing service with a market share of 37.2%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6A7F3B-85AD-4CD9-A710-4F9F723EFC30}"/>
              </a:ext>
            </a:extLst>
          </p:cNvPr>
          <p:cNvSpPr txBox="1"/>
          <p:nvPr/>
        </p:nvSpPr>
        <p:spPr>
          <a:xfrm>
            <a:off x="-71012" y="285008"/>
            <a:ext cx="4643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Share Tech" panose="020B0604020202020204" charset="0"/>
              </a:rPr>
              <a:t>Ride Sharing Market Size Worldwide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A156DC-78B5-4966-993C-7813A7DA3187}"/>
              </a:ext>
            </a:extLst>
          </p:cNvPr>
          <p:cNvSpPr txBox="1"/>
          <p:nvPr/>
        </p:nvSpPr>
        <p:spPr>
          <a:xfrm>
            <a:off x="4572000" y="285008"/>
            <a:ext cx="4643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Share Tech" panose="020B0604020202020204" charset="0"/>
              </a:rPr>
              <a:t>Food Delivery Market Size Worldwide</a:t>
            </a:r>
          </a:p>
        </p:txBody>
      </p:sp>
      <p:sp>
        <p:nvSpPr>
          <p:cNvPr id="22" name="Google Shape;531;p26">
            <a:extLst>
              <a:ext uri="{FF2B5EF4-FFF2-40B4-BE49-F238E27FC236}">
                <a16:creationId xmlns:a16="http://schemas.microsoft.com/office/drawing/2014/main" id="{5B17631E-BCC3-4307-ADDD-7CD913166E5C}"/>
              </a:ext>
            </a:extLst>
          </p:cNvPr>
          <p:cNvSpPr txBox="1">
            <a:spLocks/>
          </p:cNvSpPr>
          <p:nvPr/>
        </p:nvSpPr>
        <p:spPr>
          <a:xfrm>
            <a:off x="4813964" y="885332"/>
            <a:ext cx="4159083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Share Tech"/>
              <a:buNone/>
              <a:defRPr sz="8000" b="0" i="0" u="none" strike="noStrike" cap="none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Share Tech"/>
              <a:buNone/>
              <a:defRPr sz="1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Share Tech"/>
              <a:buNone/>
              <a:defRPr sz="1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Share Tech"/>
              <a:buNone/>
              <a:defRPr sz="1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Share Tech"/>
              <a:buNone/>
              <a:defRPr sz="1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Share Tech"/>
              <a:buNone/>
              <a:defRPr sz="1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Share Tech"/>
              <a:buNone/>
              <a:defRPr sz="1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Share Tech"/>
              <a:buNone/>
              <a:defRPr sz="1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Share Tech"/>
              <a:buNone/>
              <a:defRPr sz="1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en-US" sz="5400" dirty="0">
                <a:solidFill>
                  <a:schemeClr val="accent4"/>
                </a:solidFill>
              </a:rPr>
              <a:t>$16 Billion</a:t>
            </a:r>
          </a:p>
        </p:txBody>
      </p:sp>
      <p:sp>
        <p:nvSpPr>
          <p:cNvPr id="23" name="Google Shape;539;p26">
            <a:extLst>
              <a:ext uri="{FF2B5EF4-FFF2-40B4-BE49-F238E27FC236}">
                <a16:creationId xmlns:a16="http://schemas.microsoft.com/office/drawing/2014/main" id="{A30ED244-9618-4234-BB1A-50B5526DAD36}"/>
              </a:ext>
            </a:extLst>
          </p:cNvPr>
          <p:cNvSpPr txBox="1">
            <a:spLocks/>
          </p:cNvSpPr>
          <p:nvPr/>
        </p:nvSpPr>
        <p:spPr>
          <a:xfrm>
            <a:off x="5111303" y="2226905"/>
            <a:ext cx="3564403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just">
              <a:lnSpc>
                <a:spcPct val="100000"/>
              </a:lnSpc>
              <a:buFont typeface="Maven Pro"/>
              <a:buNone/>
            </a:pPr>
            <a:r>
              <a:rPr lang="en-US" dirty="0"/>
              <a:t>Uber Dominates the Global Market for food delivery service with a market share of 29%</a:t>
            </a:r>
          </a:p>
        </p:txBody>
      </p:sp>
      <p:sp>
        <p:nvSpPr>
          <p:cNvPr id="24" name="Google Shape;513;p25">
            <a:extLst>
              <a:ext uri="{FF2B5EF4-FFF2-40B4-BE49-F238E27FC236}">
                <a16:creationId xmlns:a16="http://schemas.microsoft.com/office/drawing/2014/main" id="{1704DD5E-5A9C-43F1-9723-836861C8C013}"/>
              </a:ext>
            </a:extLst>
          </p:cNvPr>
          <p:cNvSpPr/>
          <p:nvPr/>
        </p:nvSpPr>
        <p:spPr>
          <a:xfrm>
            <a:off x="4512345" y="1286335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515;p25">
            <a:extLst>
              <a:ext uri="{FF2B5EF4-FFF2-40B4-BE49-F238E27FC236}">
                <a16:creationId xmlns:a16="http://schemas.microsoft.com/office/drawing/2014/main" id="{FBF11B28-9E1D-4225-80A4-B203FA3C5CDB}"/>
              </a:ext>
            </a:extLst>
          </p:cNvPr>
          <p:cNvSpPr/>
          <p:nvPr/>
        </p:nvSpPr>
        <p:spPr>
          <a:xfrm>
            <a:off x="4512345" y="746673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520;p25">
            <a:extLst>
              <a:ext uri="{FF2B5EF4-FFF2-40B4-BE49-F238E27FC236}">
                <a16:creationId xmlns:a16="http://schemas.microsoft.com/office/drawing/2014/main" id="{9F10BFC3-821A-45EF-908B-9C9EEFBBE5D5}"/>
              </a:ext>
            </a:extLst>
          </p:cNvPr>
          <p:cNvSpPr/>
          <p:nvPr/>
        </p:nvSpPr>
        <p:spPr>
          <a:xfrm>
            <a:off x="4512345" y="1742385"/>
            <a:ext cx="119309" cy="1696074"/>
          </a:xfrm>
          <a:custGeom>
            <a:avLst/>
            <a:gdLst/>
            <a:ahLst/>
            <a:cxnLst/>
            <a:rect l="l" t="t" r="r" b="b"/>
            <a:pathLst>
              <a:path w="4004" h="56920" extrusionOk="0">
                <a:moveTo>
                  <a:pt x="0" y="1"/>
                </a:moveTo>
                <a:lnTo>
                  <a:pt x="0" y="56920"/>
                </a:lnTo>
                <a:lnTo>
                  <a:pt x="4004" y="56920"/>
                </a:lnTo>
                <a:lnTo>
                  <a:pt x="4004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507;p25">
            <a:extLst>
              <a:ext uri="{FF2B5EF4-FFF2-40B4-BE49-F238E27FC236}">
                <a16:creationId xmlns:a16="http://schemas.microsoft.com/office/drawing/2014/main" id="{8C751E84-3CC9-41C8-B716-795C5950DA0D}"/>
              </a:ext>
            </a:extLst>
          </p:cNvPr>
          <p:cNvSpPr/>
          <p:nvPr/>
        </p:nvSpPr>
        <p:spPr>
          <a:xfrm>
            <a:off x="4512345" y="1669076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514;p25">
            <a:extLst>
              <a:ext uri="{FF2B5EF4-FFF2-40B4-BE49-F238E27FC236}">
                <a16:creationId xmlns:a16="http://schemas.microsoft.com/office/drawing/2014/main" id="{90315291-0F58-49CC-A739-7F314F7A0613}"/>
              </a:ext>
            </a:extLst>
          </p:cNvPr>
          <p:cNvSpPr/>
          <p:nvPr/>
        </p:nvSpPr>
        <p:spPr>
          <a:xfrm>
            <a:off x="4512345" y="1437788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516;p25">
            <a:extLst>
              <a:ext uri="{FF2B5EF4-FFF2-40B4-BE49-F238E27FC236}">
                <a16:creationId xmlns:a16="http://schemas.microsoft.com/office/drawing/2014/main" id="{A3880C3B-B943-494A-B9C8-9F0327DEB913}"/>
              </a:ext>
            </a:extLst>
          </p:cNvPr>
          <p:cNvSpPr/>
          <p:nvPr/>
        </p:nvSpPr>
        <p:spPr>
          <a:xfrm>
            <a:off x="4512345" y="743953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507;p25">
            <a:extLst>
              <a:ext uri="{FF2B5EF4-FFF2-40B4-BE49-F238E27FC236}">
                <a16:creationId xmlns:a16="http://schemas.microsoft.com/office/drawing/2014/main" id="{B082CD0B-A975-4BA7-8134-D6A650419C40}"/>
              </a:ext>
            </a:extLst>
          </p:cNvPr>
          <p:cNvSpPr/>
          <p:nvPr/>
        </p:nvSpPr>
        <p:spPr>
          <a:xfrm>
            <a:off x="4512345" y="1134882"/>
            <a:ext cx="119309" cy="35966"/>
          </a:xfrm>
          <a:custGeom>
            <a:avLst/>
            <a:gdLst/>
            <a:ahLst/>
            <a:cxnLst/>
            <a:rect l="l" t="t" r="r" b="b"/>
            <a:pathLst>
              <a:path w="4004" h="1207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514;p25">
            <a:extLst>
              <a:ext uri="{FF2B5EF4-FFF2-40B4-BE49-F238E27FC236}">
                <a16:creationId xmlns:a16="http://schemas.microsoft.com/office/drawing/2014/main" id="{F9BA8D0C-AAEB-4514-A007-0E5C073BE893}"/>
              </a:ext>
            </a:extLst>
          </p:cNvPr>
          <p:cNvSpPr/>
          <p:nvPr/>
        </p:nvSpPr>
        <p:spPr>
          <a:xfrm>
            <a:off x="4512345" y="903594"/>
            <a:ext cx="119309" cy="35995"/>
          </a:xfrm>
          <a:custGeom>
            <a:avLst/>
            <a:gdLst/>
            <a:ahLst/>
            <a:cxnLst/>
            <a:rect l="l" t="t" r="r" b="b"/>
            <a:pathLst>
              <a:path w="4004" h="1208" extrusionOk="0">
                <a:moveTo>
                  <a:pt x="0" y="1"/>
                </a:moveTo>
                <a:lnTo>
                  <a:pt x="0" y="1207"/>
                </a:lnTo>
                <a:lnTo>
                  <a:pt x="4004" y="1207"/>
                </a:lnTo>
                <a:lnTo>
                  <a:pt x="4004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The Big Picture</a:t>
            </a:r>
            <a:endParaRPr sz="3000" dirty="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</a:t>
            </a:r>
            <a:endParaRPr dirty="0"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TEXT ANALYTICS</a:t>
            </a:r>
            <a:endParaRPr dirty="0"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5843865" y="3312533"/>
            <a:ext cx="230268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Dashbaord- Pre-COVID and Post-COVID Insights</a:t>
            </a:r>
            <a:endParaRPr dirty="0"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EXTRACTION</a:t>
            </a:r>
            <a:endParaRPr dirty="0"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046736" y="1898626"/>
            <a:ext cx="2213535" cy="811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Twitter @Uber_Support- Jan 2019- March 2021</a:t>
            </a:r>
            <a:endParaRPr dirty="0"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95871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Tokenization, Segmenting data </a:t>
            </a:r>
            <a:endParaRPr dirty="0"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001792" y="3308086"/>
            <a:ext cx="2401363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Network Score, Sentiment Analysis, Topic Modeling, Complaint Classification</a:t>
            </a:r>
            <a:endParaRPr dirty="0"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INSIGHTS</a:t>
            </a:r>
            <a:endParaRPr dirty="0"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27"/>
          <p:cNvSpPr txBox="1">
            <a:spLocks noGrp="1"/>
          </p:cNvSpPr>
          <p:nvPr>
            <p:ph type="ctrTitle"/>
          </p:nvPr>
        </p:nvSpPr>
        <p:spPr>
          <a:xfrm>
            <a:off x="1106129" y="243599"/>
            <a:ext cx="538316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SOURCE- Twitter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8E8535-0C58-4236-82FB-9FC15C466388}"/>
              </a:ext>
            </a:extLst>
          </p:cNvPr>
          <p:cNvSpPr txBox="1"/>
          <p:nvPr/>
        </p:nvSpPr>
        <p:spPr>
          <a:xfrm>
            <a:off x="538315" y="1290484"/>
            <a:ext cx="4859595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●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ven Pro"/>
                <a:sym typeface="Maven Pro"/>
              </a:rPr>
              <a:t>Target- Twitter Handle- @uber_support</a:t>
            </a:r>
          </a:p>
          <a:p>
            <a:pPr marL="4572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●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ven Pro"/>
                <a:sym typeface="Maven Pro"/>
              </a:rPr>
              <a:t>Period- </a:t>
            </a:r>
            <a:r>
              <a:rPr lang="en" sz="1800" dirty="0">
                <a:solidFill>
                  <a:srgbClr val="FFFFFF"/>
                </a:solidFill>
                <a:latin typeface="Maven Pro"/>
              </a:rPr>
              <a:t>January 2019 - March 2021</a:t>
            </a:r>
          </a:p>
          <a:p>
            <a:pPr marL="4572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●"/>
              <a:tabLst/>
              <a:defRPr/>
            </a:pPr>
            <a:r>
              <a:rPr lang="en" sz="1800" dirty="0">
                <a:solidFill>
                  <a:srgbClr val="FFFFFF"/>
                </a:solidFill>
                <a:latin typeface="Maven Pro"/>
              </a:rPr>
              <a:t>Divided dataset </a:t>
            </a:r>
            <a:r>
              <a:rPr lang="en-US" sz="1800" dirty="0">
                <a:solidFill>
                  <a:srgbClr val="FFFFFF"/>
                </a:solidFill>
                <a:latin typeface="Maven Pro"/>
              </a:rPr>
              <a:t>based on</a:t>
            </a:r>
            <a:r>
              <a:rPr lang="en" sz="1800" dirty="0">
                <a:solidFill>
                  <a:srgbClr val="FFFFFF"/>
                </a:solidFill>
                <a:latin typeface="Maven Pro"/>
              </a:rPr>
              <a:t> pre-covid and post covid tweets. </a:t>
            </a:r>
          </a:p>
          <a:p>
            <a:pPr marL="4572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●"/>
              <a:tabLst/>
              <a:defRPr/>
            </a:pPr>
            <a:r>
              <a:rPr lang="en" sz="1800" dirty="0">
                <a:solidFill>
                  <a:srgbClr val="FFFFFF"/>
                </a:solidFill>
                <a:latin typeface="Maven Pro"/>
                <a:sym typeface="Maven Pro"/>
              </a:rPr>
              <a:t>E</a:t>
            </a:r>
            <a:r>
              <a:rPr kumimoji="0" lang="en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ven Pro"/>
                <a:sym typeface="Maven Pro"/>
              </a:rPr>
              <a:t>xtracted and divided tweets to and from @uber_support</a:t>
            </a:r>
          </a:p>
          <a:p>
            <a:pPr marL="457200" marR="0" lvl="0" indent="-3429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●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ven Pro"/>
              <a:sym typeface="Maven Pro"/>
            </a:endParaRPr>
          </a:p>
          <a:p>
            <a:pPr marL="4572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●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ven Pro"/>
              <a:sym typeface="Maven Pro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1D4584-6D62-4441-AB0F-087FDF43C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183" y="844096"/>
            <a:ext cx="2962501" cy="40558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Here’s what you’ll find in this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/>
              </a:rPr>
              <a:t> </a:t>
            </a:r>
            <a:r>
              <a:rPr lang="en" dirty="0"/>
              <a:t>template: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slide structure based on a consulting sales pitch, which you can easily adapt to your needs. For more info on how to edit the template, please visit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 dirty="0">
                <a:latin typeface="Maven Pro Regular"/>
                <a:ea typeface="Maven Pro Regular"/>
                <a:cs typeface="Maven Pro Regular"/>
                <a:sym typeface="Maven Pro Regular"/>
              </a:rPr>
              <a:t> </a:t>
            </a:r>
            <a:r>
              <a:rPr lang="en" dirty="0"/>
              <a:t>or read our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 dirty="0">
                <a:solidFill>
                  <a:schemeClr val="accent2"/>
                </a:solidFill>
              </a:rPr>
              <a:t>.</a:t>
            </a:r>
            <a:endParaRPr dirty="0"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An assortment of illustrations that are suitable for use in the presentation can be found in the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 dirty="0"/>
              <a:t> slide.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7" action="ppaction://hlinksldjump"/>
              </a:rPr>
              <a:t> </a:t>
            </a:r>
            <a:r>
              <a:rPr lang="en" dirty="0"/>
              <a:t>slide, which you must keep so that proper credits for our design are given.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A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8" action="ppaction://hlinksldjump"/>
              </a:rPr>
              <a:t> </a:t>
            </a:r>
            <a:r>
              <a:rPr lang="en" dirty="0"/>
              <a:t>slide, where you’ll find links to all the elements used in the template.</a:t>
            </a:r>
            <a:endParaRPr dirty="0"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 dirty="0">
                <a:latin typeface="Maven Pro Regular"/>
                <a:ea typeface="Maven Pro Regular"/>
                <a:cs typeface="Maven Pro Regular"/>
                <a:sym typeface="Maven Pro Regular"/>
              </a:rPr>
              <a:t>.</a:t>
            </a:r>
            <a:endParaRPr dirty="0">
              <a:latin typeface="Maven Pro Regular"/>
              <a:ea typeface="Maven Pro Regular"/>
              <a:cs typeface="Maven Pro Regular"/>
              <a:sym typeface="Maven Pro Regular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 dirty="0"/>
              <a:t>Final slides with: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The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0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 dirty="0"/>
              <a:t> used in the template.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More</a:t>
            </a:r>
            <a:r>
              <a:rPr lang="en" dirty="0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1" action="ppaction://hlinksldjump"/>
              </a:rPr>
              <a:t>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 dirty="0"/>
              <a:t>, whose size and color can be edited. </a:t>
            </a:r>
            <a:endParaRPr dirty="0"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 dirty="0"/>
              <a:t>Sets of </a:t>
            </a:r>
            <a:r>
              <a:rPr lang="en" dirty="0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 dirty="0"/>
              <a:t> of the following themes: general, business, avatar, creative process, education, help &amp; support, medical, nature, performing arts, SEO &amp; marketing, and teamwork.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You can delete this slide when you’re done editing the presentation.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762337-5C04-4F89-AC31-596AEAC93BA6}"/>
              </a:ext>
            </a:extLst>
          </p:cNvPr>
          <p:cNvSpPr txBox="1"/>
          <p:nvPr/>
        </p:nvSpPr>
        <p:spPr>
          <a:xfrm>
            <a:off x="2252067" y="2382143"/>
            <a:ext cx="46755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 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BAEAFDA8684C41B5F61490FC6D8205" ma:contentTypeVersion="4" ma:contentTypeDescription="Create a new document." ma:contentTypeScope="" ma:versionID="be8056c322cd41d3b7a7c6d43c92f6fc">
  <xsd:schema xmlns:xsd="http://www.w3.org/2001/XMLSchema" xmlns:xs="http://www.w3.org/2001/XMLSchema" xmlns:p="http://schemas.microsoft.com/office/2006/metadata/properties" xmlns:ns2="1e4e66e2-8644-4f67-9f6e-4abf4ac57572" targetNamespace="http://schemas.microsoft.com/office/2006/metadata/properties" ma:root="true" ma:fieldsID="71634214e19ad2f8fd153686f97f4c49" ns2:_="">
    <xsd:import namespace="1e4e66e2-8644-4f67-9f6e-4abf4ac575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4e66e2-8644-4f67-9f6e-4abf4ac575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24DA0FB-9B46-45F8-B767-AE3B8A999A9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0564649-0151-4802-8BBB-66A572A267F3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  <ds:schemaRef ds:uri="http://purl.org/dc/terms/"/>
    <ds:schemaRef ds:uri="http://schemas.openxmlformats.org/package/2006/metadata/core-properties"/>
    <ds:schemaRef ds:uri="1e4e66e2-8644-4f67-9f6e-4abf4ac5757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4A06D5F-28C6-40D3-B2C4-F4C0E3A910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e4e66e2-8644-4f67-9f6e-4abf4ac575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1463</Words>
  <Application>Microsoft Office PowerPoint</Application>
  <PresentationFormat>On-screen Show (16:9)</PresentationFormat>
  <Paragraphs>269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62" baseType="lpstr">
      <vt:lpstr>Proxima Nova</vt:lpstr>
      <vt:lpstr>Fira Sans Extra Condensed Medium</vt:lpstr>
      <vt:lpstr>Maven Pro Regular</vt:lpstr>
      <vt:lpstr>Fira Sans Condensed Medium</vt:lpstr>
      <vt:lpstr>Nunito Light</vt:lpstr>
      <vt:lpstr>Calibri</vt:lpstr>
      <vt:lpstr>Advent Pro SemiBold</vt:lpstr>
      <vt:lpstr>Share Tech</vt:lpstr>
      <vt:lpstr>Amatic SC</vt:lpstr>
      <vt:lpstr>Maven Pro</vt:lpstr>
      <vt:lpstr>Arial</vt:lpstr>
      <vt:lpstr>Advent Pro Medium</vt:lpstr>
      <vt:lpstr>Roboto Medium</vt:lpstr>
      <vt:lpstr>Proxima Nova Semibold</vt:lpstr>
      <vt:lpstr>Livvic Light</vt:lpstr>
      <vt:lpstr>Data Science Consulting by Slidesgo</vt:lpstr>
      <vt:lpstr>Slidesgo Final Pages</vt:lpstr>
      <vt:lpstr>Twitter Analysis-Uber Support </vt:lpstr>
      <vt:lpstr>RESULTS &amp; CONCLUSIONS</vt:lpstr>
      <vt:lpstr>CONTEXT</vt:lpstr>
      <vt:lpstr>$117 Billion</vt:lpstr>
      <vt:lpstr>The Big Picture</vt:lpstr>
      <vt:lpstr>DATA SOURCE- Twitter</vt:lpstr>
      <vt:lpstr>CONTENTS OF THIS TEMPLATE</vt:lpstr>
      <vt:lpstr>TARGET</vt:lpstr>
      <vt:lpstr>OUR COMPANY</vt:lpstr>
      <vt:lpstr>UNDERSTANDING THE PROBLEM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Analysis-Uber Support </dc:title>
  <cp:lastModifiedBy>Siddharth Singhal</cp:lastModifiedBy>
  <cp:revision>1</cp:revision>
  <dcterms:modified xsi:type="dcterms:W3CDTF">2021-04-04T22:09:10Z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0x010100D4BAEAFDA8684C41B5F61490FC6D8205</vt:lpwstr>
  </property>
</Properties>
</file>